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25862-70DD-470E-9878-15D6AFAF2660}" type="datetimeFigureOut">
              <a:rPr lang="ru-RU" smtClean="0"/>
              <a:t>23.01.2021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3270AB5-B3FB-4BF2-A5B9-5E8188F3A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4995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25862-70DD-470E-9878-15D6AFAF2660}" type="datetimeFigureOut">
              <a:rPr lang="ru-RU" smtClean="0"/>
              <a:t>23.01.2021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70AB5-B3FB-4BF2-A5B9-5E8188F3A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729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25862-70DD-470E-9878-15D6AFAF2660}" type="datetimeFigureOut">
              <a:rPr lang="ru-RU" smtClean="0"/>
              <a:t>23.01.2021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70AB5-B3FB-4BF2-A5B9-5E8188F3A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0385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25862-70DD-470E-9878-15D6AFAF2660}" type="datetimeFigureOut">
              <a:rPr lang="ru-RU" smtClean="0"/>
              <a:t>23.01.2021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70AB5-B3FB-4BF2-A5B9-5E8188F3A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4233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7A025862-70DD-470E-9878-15D6AFAF2660}" type="datetimeFigureOut">
              <a:rPr lang="ru-RU" smtClean="0"/>
              <a:t>23.01.2021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3270AB5-B3FB-4BF2-A5B9-5E8188F3A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88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25862-70DD-470E-9878-15D6AFAF2660}" type="datetimeFigureOut">
              <a:rPr lang="ru-RU" smtClean="0"/>
              <a:t>23.01.2021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70AB5-B3FB-4BF2-A5B9-5E8188F3A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5525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25862-70DD-470E-9878-15D6AFAF2660}" type="datetimeFigureOut">
              <a:rPr lang="ru-RU" smtClean="0"/>
              <a:t>23.01.2021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70AB5-B3FB-4BF2-A5B9-5E8188F3A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1342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25862-70DD-470E-9878-15D6AFAF2660}" type="datetimeFigureOut">
              <a:rPr lang="ru-RU" smtClean="0"/>
              <a:t>23.01.2021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70AB5-B3FB-4BF2-A5B9-5E8188F3A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6595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25862-70DD-470E-9878-15D6AFAF2660}" type="datetimeFigureOut">
              <a:rPr lang="ru-RU" smtClean="0"/>
              <a:t>23.01.2021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70AB5-B3FB-4BF2-A5B9-5E8188F3A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996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25862-70DD-470E-9878-15D6AFAF2660}" type="datetimeFigureOut">
              <a:rPr lang="ru-RU" smtClean="0"/>
              <a:t>23.01.2021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70AB5-B3FB-4BF2-A5B9-5E8188F3A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3114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25862-70DD-470E-9878-15D6AFAF2660}" type="datetimeFigureOut">
              <a:rPr lang="ru-RU" smtClean="0"/>
              <a:t>23.01.2021</a:t>
            </a:fld>
            <a:endParaRPr lang="ru-RU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70AB5-B3FB-4BF2-A5B9-5E8188F3A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6130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7A025862-70DD-470E-9878-15D6AFAF2660}" type="datetimeFigureOut">
              <a:rPr lang="ru-RU" smtClean="0"/>
              <a:t>23.01.2021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3270AB5-B3FB-4BF2-A5B9-5E8188F3A6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7034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ТЕОРЕТИЧЕСКИЕ И МЕТОДОЛОГИЧЕСКИЕ ПРОБЛЕМЫ</a:t>
            </a:r>
            <a:b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ПСИХОЛОГИЧЕСКОЙ КОРРЕКЦИИ ДЕТЕЙ И ПОДРОСТКОВ С</a:t>
            </a:r>
            <a:b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ПРОБЛЕМАМИ В РАЗВИТИИ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2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22759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Специальная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психокоррекция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«это комплекс приемов, методик и организационных форм работы с ребенком или группой детей одного возраста, являющийся наиболее эффективным для достижения конкретных задач формирования личности...» (Шевченко Ю., 1995, с. 11). Основная цель специальной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исправление последствий неправильного воспитания.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психологическая коррекция рассматривается как метод психологического воздействия, реализующийся с помощью общих, частных и специальных процедур. Такое деление весьма условно и не отвечает основному назначению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психологической коррекции как процессу психологического воздействия, направленного на исправление у детей недостатков в развитии психических функций и личностных свойств. В процессе психологической коррекции психолог может использовать общие, частные и специальные методы.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Выделяя виды психологической коррекции детей и подростков с проблемами в развитии, можно ориентироваться на форму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дизонтогенеза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 связи с этим можно выделить следующие виды: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психокоррекция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 психическом недоразвитии,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психокоррекция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задержанного психического развития,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психокоррекция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 поврежденном психическом развитии,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психокоррекция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дефицитарном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развитии ребенка,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психокоррекция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 искаженном психическом развитии,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психокоррекция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 дисгармоничном психическом развитии.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Следует заметить, что такая классификация деления является формальной, так как один вариант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дизонтогенеза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чистом виде можно встретить чрезвычайно редко. Например, искаженное развитие может сочетаться с психическим недоразвитием или с задержанным развитием, а дисгармоничное психическое развитие часто протекает на фоне задержки психического развития. Кроме того, при задержанном психическом развитии, в зависимости от его формы, используются различные по содержанию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психокоррекционные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методы. Поэтому целесообразно классифицировать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психокоррекционный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процесс по сферам его применения в конкретных нозологических группах больных.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1820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практике психологической помощи детям и подросткам с проблемами в развитии целесообразно различать следующие блоки психологической коррекции: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Коррекция эмоционального развития ребенка.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Коррекция сенсорно-перцептивной и интеллектуальной деятельности.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Психологическая коррекция поведения детей и подростков.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Коррекция развития личности.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Данный способ классификации видов психологической коррекции отражает ее содержательно-психологическую направленность при всех вариантах нарушения психического и физического развития детей. Внутри каждого блока следует различать формы организации и методы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психокоррекционных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воздействий, основные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психокоррекционные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995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96332"/>
            <a:ext cx="12192000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ПСИХОЛОГИЧЕСКОЙ КОРРЕКЦИИ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переводе с латинского языка слово «коррекция» (лат. –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согrectio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означает поправку, частичное исправление или изменение. Термин «коррекция психического развития» впервые использовался в дефектологии как один из вариантов психолого-педагогической помощи детям с проблемами в развитии. Он означал совокупность педагогических воздействий, направленных на исправление, компенсацию недостатков, отклонений в психическом и физическом развитии ребенка.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мере развития практической психологии понятие «коррекция» стало все шире использоваться в возрастной психологии и психологической помощи не только детям с проблемами в развитии, но и с нормальным психическим развитием. Расширение сферы использования психологической коррекции в работе со здоровыми детьми обусловлено следующими причинами: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Активным внедрением в систему обучения новых образовательных программ, успешное усвоение которых требует максимального развития творческого и интеллектуального потенциала ребенка.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Гуманизацией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процесса образования, которая невозможна без дифференцированного подхода к обучению ребенка и требует учета индивидуально-психологических особенностей каждого учащегося и, в соответствии с этим, разнообразных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способов психолого-педагогической коррекции.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связи с этим произошли принципиальные изменения характера задач и направлений коррекционных воздействий – от исправления дефектов при нарушенном развитии до создания оптимальных возможностей и условий для психического развития здорового ребенка.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 психологическая коррекция широко используется в системе психологической помощи детям и подросткам. Несмотря на широкий спектр применения понятия психологической коррекции, существуют разногласия относительно его использования. Например, некоторые авторы рассматривают психологическую коррекцию как способ профилактики нервно-психических нарушений у детей (А. С.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Спиваковская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1988). Другие понимают ее как метод психологического воздействия, направленный на создание оптимальных возможностей и условий развития личностного и интеллектуального потенциала ребенка (Г. В.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Бурменская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О. А. Карабанова, 1990), или как совокупность приемов, используемых психологом для исправления психики или поведения психически здорового человека (Р. С.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Немов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1993).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41531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патопсихологии и в специальной психологии коррекция рассматривается как один из способов психологического воздействия, направленный на исправление отклонений в психическом развитии ребенка.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Нередко понятие психологическая коррекция подменяется понятием психотерапия. Психотерапия (от греч.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psyche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душа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therapeia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уход) – это система специально организованных методов лечебного воздействия.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как явствует из данного термина, направлена на коррекцию, т. е. на исправление тех или иных расстройств. Однако различия в определениях понятий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психотерапия возникло не в связи со спецификой их воздействия на личность, а с укоренившимся в нашей стране мнением, что психотерапией могут заниматься только специалисты, имеющие медицинское образование, 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психологи. Следует подчеркнуть, что термин психотерапия является международным и во многих странах мира однозначно используется по отношению к методам работы, осуществляемым специалистом-психологом.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и психотерапию мы можем рассматривать как способ психологического воздействия. Ряд авторов видят отличие между психотерапией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сферах их применения. Если психотерапия в основном применяется в клинике неврозов и психосоматических заболеваний, то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широко используется в психиатрической клинике (В. П. Критская, Т. К. Мелешко, Ю. Ф. Поляков, 1991). Другие авторы подчеркивают широкую сферу применения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как при решении собственно лечебных психотерапевтических задач, так и с целью гигиены и профилактики (Р. А.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Защепицкий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1983; Г. Л.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Исурина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1983). «Чем большее значение имеют психологические и социально-психологические факторы в развитии того или иного вида нарушений, – пишет Г. Л.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Исурина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– тем больший удельный вес приобретают методы психологической коррекции» (с. 250).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А. А. Осипова выделяет специфические черты психологической коррекции: ориентация на клинически здоровых людей; ориентация на здоровые стороны личности, ориентация на среднесрочную помощь, направленность на изменение поведения и развития личности. Нельзя согласиться с автором в том, что объектом психологической коррекции в отличие от психотерапии могут быть только клинически здоровые лица. По нашему мнению,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психокоррекционном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процессе могут участвовать как здоровые, так и больные. Основная цель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здоровых детей (т. е. не отягощенных биологическими факторами отклонений в развитии) – способствовать полноценному психическому и личностному развитию.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0620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Коррекцией аномального развития занимаются медицинские психологи,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пато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нейропсихологи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Каждая форма аномального развития имеет свою специфику целей, задач и методов коррекции. Например, при психических заболеваниях у детей (синдром раннего детского аутизма, шизофрении и др.) психологическая коррекция направлена на эмоциональную стимуляцию ребенка, на развитие его коммуникативных функций, формирование социальной активации. При соматических заболеваниях у детей основной задачей является коррекция самооценки, выработка более адекватных и гибких реакций на заболевание, совершенствование личностного контроля, восстановление у ребенка коммуникативных навыков. У детей с задержкой психического развития, в зависимости от формы задержки, коррекционная работа направлена на стимуляцию их познавательной активности, развитие ориентировочной основы деятельности, контроля, оптимизацию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мнестических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интеллектуальных функций.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психологической коррекции аномального развития необходимо учитывать сложную структуру особенностей развития ребенка, характер сочетания в картине его состояния таких факторов, как социальная ситуация развития, выраженность изменений личности, связанных с заболеванием.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Принимая во внимание вышеизложенное, психологическую коррекцию можно рассматривать в широком и узком смысле этого понятия. В широком смысле мы понимаем психологическую коррекцию как комплекс клинико-психолого-педагогических воздействий, направленных на выявление и ликвидацию имеющихся у детей недостатков в развитии психических функций и личностных свойств. В узком смысле психологическая коррекция рассматривается как метод психологического воздействия для оптимизации развития психических процессов и функций и гармонизации развития личностных свойств. В зависимости от характера диагностики и направленности коррекции Д. Б.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Эльконин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предлагал различать две формы коррекции: симптоматическую, направленную на симптомы отклонений в развитии, и коррекцию, устраняющую источник и причины отклонений в развитии. Симптоматическая коррекция, безусловно, имеет существенные недостатки, так как одни и те же симптомы у детей могут быть вызваны различными причинами и, вследствие этого, по-разному отражаться на динамике психического развития ребенка. Например, для ребенка, страдающего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энурезом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(недержание мочи), могут быть полезны специальные релаксирующие упражнения, направленные на устранение этого дефекта. Тем не менее, особенно в экстремальных ситуациях, эти явления у ребенка могут повторяться, несмотря на успешность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целом.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5401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Такой способ психологической коррекции не является достаточным, если мы не знаем истинную причину возникновения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энуреза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Она может быть обусловлена как психогенными (например, испуг ребенка), так и биологическими факторами (аномалия тазовых органов).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психологическая коррекция должна быть глубже сконцентрирована не на внешних проявлениях отклонений в развитии, а на действительных источниках, порождающих эти отклонения. В практике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психокоррекционной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работы с детьми с проблемами в развитии выделяются несколько моделей причин нарушения развития. Биологическая модель – объясняет причину нарушения в развитии снижением темпа созревания структур мозга.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Медицинская модель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объясняет причины нарушения в развитии ребенка с точки зрения логики заболевания (этиология, патогенез, клинические проявления).</a:t>
            </a:r>
          </a:p>
          <a:p>
            <a:pPr algn="just"/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Интерракционная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модель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связывает причины отклонений в развитии детей и подростков с нарушением взаимодействий между личностью и средой. Например, ранняя сенсорная и социальная депривация, по мнению представителей данного направления, может привести к необратимым нарушениям в психическом развитии ребенка.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Педагогическая модель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рассматривает причины отклонений в психическом развитии ребенка в явлениях социальной и педагогической запущенности.</a:t>
            </a:r>
          </a:p>
          <a:p>
            <a:pPr algn="just"/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Деятелъностная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модель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рассматривает причины неблагополучия ребенка в связи с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несформированностью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ведущего вида деятельности.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ПСИХОЛОГИЧЕСКОЙ КОРРЕКЦИИ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Эффективность психологической коррекции в значительной степени зависит от анализа психологической структуры дефекта и его причины. Сложность и своеобразие аномального развития ребенка требуют тщательного методологического подхода к его анализу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психокоррекционным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воздействиям. Разработка принципов как основополагающих, отправных идей, является чрезвычайно важным в теории и практике психологической коррекции. Принципы как основополагающие идеи психологической коррекции базируются на следующих фундаментальных положениях психологии: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Личность – это целостная психологическая структура, которая формируется в процессе жизни человека на основе усвоения им общественных форм сознания и поведения (Б. Г. Ананьев, Л. И.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Божович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Л. С. Выготский, П. Я. Гальперин, В. В. Давыдов, А. В. Запорожец, Леонтьев, С. Л. Рубинштейн, Д. Б.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Эльконин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562035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Психическое развитие и формирование личности ребенка возможны только в  процессе общения со взрослыми (Лисина, Ломов и др.).  Важную роль в психическом развитии ребенка играет формирование ведущего вида деятельности (в дошкольном детстве – игра, в младшем школьном детстве – учебная деятельность) (Д. Б.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Эльконин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др.).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Развитие аномального ребенка происходит по тем же законам, что и развитие нормального ребенка. При наличии определенных, строго продуманных условий все дети обладают способностью к развитию (Л. С. Выготский, М.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Монтессори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Важным принципом психологической коррекции аномального развития является принцип комплексности психологической коррекции, которую можно рассматривать как единый комплекс клинико-психолого-педагогических воздействий. Эффективность психологической коррекции в значительной степени зависит от учета клинических и педагогических факторов в развитии ребенка. Например, коммуникативные тренинги, которые проводит психолог в клинике с целью оптимизации процесса общения детей, не будут действенны, если он не учитывает клинические факторы и ту социальную среду (медперсонал клиники, педагоги, родители), в которой дети находятся.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принцип психологической коррекции – это принцип единства диагностики и коррекции. Прежде чем решать, нужна ли психологическая коррекция ребенку, необходимо выявить особенности его психического развития, уровень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определенных психологических новообразований, соответствие уровня развития умений, знаний, навыков, личностных и межличностных связей возрастным периодам. Задачи коррекционной работы могут быть правильно поставлены только на основе полной психологической диагностики как зоны актуального, так и ближайшего развития ребенка. Л. С. Выготский подчеркивал, что «...в диагностике развития задача исследователя заключается не только в установке известных симптомов и их перечислении или систематизации и не только в группировке явлений по внешним, сходным чертам, но исключительно в том, чтобы с помощью мыслительной обработки этих внешних данных проникнуть во внутреннюю сущность процессов развития» (Выготский Л. С, 1983, с. 302–303).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Д. Б.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Эльконин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отмечал, что психологическая диагностика должна быть направлена не на отбор детей, а на контроль за ходом их психического развития с целью коррекции обнаруживаемых отклонений. Он подчеркивал, что контроль за процессом развития должен быть особенно тщательным, чтобы исправление возможных отклонений в развитии начиналось как можно раньше.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56283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и подбор диагностических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психокоррекционных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методов должны соответствовать нозологии заболевания ребенка, особенностям его возрастных характеристик, спецификой ведущей деятельности, характерной для каждого возрастного периода. Психологическая диагностика и коррекция являются взаимодополняющими процессами. В самой процедуре психологической коррекции заложен огромный диагностический потенциал. Например, ни при каком психологическом тестировании так не раскрываются коммуникативные способности личности, как в процессе групповых</a:t>
            </a: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психокоррекционных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занятий. В ходе игровой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наибольшей глубиной отражаются психогенные переживания ребенка. В то же время, психологическая диагностика содержит в себе коррекционные возможности, особенно при использовании обучающего эксперимента.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Третий принцип психологической коррекции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личностного подхода.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Личностный подход – это подход к ребенку как целостной личности с учетом всей ее сложности и всех ее индивидуальных особенностей. В процессе психологической коррекции мы рассматриваем не какую-то отдельную функцию или изолированное психическое явление у человека, а личность в целом. К сожалению, этого принципа не всегда придерживаются в процессе групповых тренингов, психорегулирующих тренировок. При использовании разнообразных приемов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психокоррекционных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воздействий психолог не должен оперировать такими понятиями, как обобщенная норма (возрастная, половая, нозологическая). В процессе психологической коррекции мы ориентируемся не на один какой-то параметр, а, как справедливо подчеркивает А. С.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Спиваковская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«...на создание условий для развития тех или иных психологических качеств каждого участника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Спива-ковская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А. С, 1988, с. 54).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Четвертый принцип – принцип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деятельностного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Личность проявляется и формируется в процессе деятельности. Соблюдение этого принципа является чрезвычайно важным в процессе психологической коррекции детей и подростков.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Психокоррекционная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работа должна строиться не как простая тренировка умений и навыков ребенка, не как отдельные упражнения по совершенствованию психической деятельности, а как целостная, осмысленная деятельность ребенка, органически вписывающаяся в систему его повседневных жизненных отношений.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Психокоррекционный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процесс должен проводиться с учетом основного ведущего вида деятельности ребенка: если это дошкольник – в контексте игровой деятельности, если школьник – в учебной деятельности.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11661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Однако, исходя из специфики и задач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психокоррекционного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процесса, мы должны ориентироваться не только на ведущий тип деятельности ребенка, а также на тот вид деятельности, который является личностно значимым для ребенка и подростка. Это особенно важно при коррекции эмоциональных нарушений у детей. Эффективность коррекционного процесса у детей в значительной степени зависит от использования продуктивных видов деятельности ребенка, например рисования, конструирования, танцев, драматизации и других.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Пятый принцип – это иерархический принцип психологической коррекции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базирующийся на положениях Л. С. Выготского, который считал, что в качестве основного содержания коррекционной работы необходимо создание зоны ближайшего развития личности и деятельности ребенка. Поэтому психологическая коррекция должна строиться как целенаправленное формирование психологических новообразований, составляющих сущностную характеристику возраста. Упражнение и тренировка уже имеющихся у ребенка психологических способностей не делает коррекционную работу эффективной, так как обучение в этом случае лишь следует за развитием, совершенствуя способности в чисто количественном направлении, не поднимая их на более перспективный качественный уровень. Например, коррекция умственного развития ребенка по мнению представителей ассоциативной психологии должна протекать в форме специальных упражнений для развития сенсомоторных способностей у ребенка (М.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Монтессори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В центр коррекции помещается наличный уровень психического развития ребенка, понимаемый как чисто количественный процесс усложнения сенсомоторных функций. Коррекция с ориентацией на зону ближайшего развития ребенка требует максимальной активности ребенка, и носит опережающий характер. Так, для коррекции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мнемических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функций у ребенка необходимо развивать мыслительные операции: анализ, синтез, обобщение. Обучение ребенка использованию мыслительных операций в процессе запоминания материала повысит эффективность запоминания лучше, чем просто тренировка памяти.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Шестой принцип – каузальный принцип психологической коррекции, реализация которого направлена на устранение причин и источников отклонений в психическом развитии ребенка. Сложная иерархия отношений между симптомами и их причинами, структура дефекта определяют задачи и цели психологической коррекции. Например, первопричиной эмоциональных и поведенческих нарушений у детей могут быть как социальные факторы, так и биологические или их сочетание.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90671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Первопричина определяет стратегию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Если причиной эмоционального неблагополучия ребенка являются семейные конфликты, то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психокоррекционный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процесс должен быть направлен на нормализацию семейных отношений. Если причиной эмоциональных нарушений являются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резидуально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-органическая недостаточность центральной нервной системы, то главным звеном психологической коррекции должно быть снижение эмоционального дискомфорта ребенка специальными методами психорегулирующих тренировок на фоне медикаментозной терапии.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ВИДОВ ПСИХОЛОГИЧЕСКОЙ КОРРЕКЦИИ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зависимости от формы организации коррекционной работы выделяются два ее основных вида: индивидуальная и групповая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 процессе индивидуальной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происходит непосредственное воздействие на конкретного ребенка со стороны психолога, использующего для этого различные методы работы. При групповой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работа ведется с группой детей, как правило близких по возрасту и имеющих схожие проблемы. В этом случае воздействие на конкретного индивида осуществляется путем организации специального процесса взаимодействия участников группы, в результате которого и достигаются цели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зависимости от коррекционных задач можно выделить следующие виды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игровая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семейная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нейропсихологическая коррекция, коррекция личностного роста и др.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характеру направленности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психокоррекционных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воздействий можно выделить два вида: симптоматическую и каузальную, а по способу коррекционных воздействий выделяются директивные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недирективные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виды коррекции.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Ряд авторов предлагают разделить психологическую коррекцию на три формы организации: общую, частную и специальную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Под общей психологической коррекцией подразумеваются мероприятия общепедагогического порядка, нормализующие социальную среду ребенка. В нее входит регуляция психофизических и эмоциональных нагрузок ребенка в соответствии с его возрастом и индивидуальными особенностями. Задачи общей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сливаются с задачами психогигиены,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психопрофилактики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педагогической этики и деонтологии. Они решаются в процессе организации учебно-воспитательных мероприятий.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Частная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набор психолого-педагогических воздействий. То есть это специально разработанные системы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психокоррекционных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мероприятий, таких как семейная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музыкотерапия,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психогимнастика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пр.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3558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Дерево">
  <a:themeElements>
    <a:clrScheme name="Дерево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Дерево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Дерево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TM03090434[[fn=Дерево]]</Template>
  <TotalTime>24</TotalTime>
  <Words>3094</Words>
  <Application>Microsoft Office PowerPoint</Application>
  <PresentationFormat>Широкоэкранный</PresentationFormat>
  <Paragraphs>62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Cambria</vt:lpstr>
      <vt:lpstr>Rockwell</vt:lpstr>
      <vt:lpstr>Rockwell Condensed</vt:lpstr>
      <vt:lpstr>Times New Roman</vt:lpstr>
      <vt:lpstr>Wingdings</vt:lpstr>
      <vt:lpstr>Дерево</vt:lpstr>
      <vt:lpstr>ТЕОРЕТИЧЕСКИЕ И МЕТОДОЛОГИЧЕСКИЕ ПРОБЛЕМЫ ПСИХОЛОГИЧЕСКОЙ КОРРЕКЦИИ ДЕТЕЙ И ПОДРОСТКОВ С ПРОБЛЕМАМИ В РАЗВИТИИ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ТЕОРЕТИЧЕСКИЕ И МЕТОДОЛОГИЧЕСКИЕ ПРОБЛЕМЫ ПСИХОЛОГИЧЕСКОЙ КОРРЕКЦИИ ДЕТЕЙ И ПОДРОСТКОВ С ПРОБЛЕМАМИ В РАЗВИТИИ</dc:title>
  <dc:creator>usewr</dc:creator>
  <cp:lastModifiedBy>usewr</cp:lastModifiedBy>
  <cp:revision>3</cp:revision>
  <dcterms:created xsi:type="dcterms:W3CDTF">2021-01-23T17:15:17Z</dcterms:created>
  <dcterms:modified xsi:type="dcterms:W3CDTF">2021-01-23T17:39:57Z</dcterms:modified>
</cp:coreProperties>
</file>